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7" r:id="rId5"/>
    <p:sldId id="258" r:id="rId6"/>
    <p:sldId id="274" r:id="rId7"/>
    <p:sldId id="278" r:id="rId8"/>
    <p:sldId id="282" r:id="rId9"/>
    <p:sldId id="286" r:id="rId10"/>
    <p:sldId id="287" r:id="rId11"/>
    <p:sldId id="283" r:id="rId12"/>
    <p:sldId id="284" r:id="rId13"/>
    <p:sldId id="285" r:id="rId14"/>
    <p:sldId id="304" r:id="rId15"/>
    <p:sldId id="305" r:id="rId16"/>
    <p:sldId id="279" r:id="rId17"/>
    <p:sldId id="281" r:id="rId18"/>
    <p:sldId id="291" r:id="rId19"/>
    <p:sldId id="303" r:id="rId20"/>
    <p:sldId id="273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64139-D8EE-4C7A-AFC2-6C9926BF8A6F}" v="1443" dt="2019-03-21T08:29:13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7536-E1E8-4CDC-9631-89E6FAC11203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B1FC-C26C-49EB-9281-E4AE247FE6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39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44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11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9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0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gehoorbeschadiging-wat-gebeurt-er-bij-een-gehoorbeschadiging/" TargetMode="External"/><Relationship Id="rId2" Type="http://schemas.openxmlformats.org/officeDocument/2006/relationships/hyperlink" Target="https://schooltv.nl/video/geluid-beweegt-geluid-is-trillende-luch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ved=2ahUKEwiWk4qX6JLhAhWOh7QKHf8dACcQjRx6BAgBEAQ&amp;url=https%3A%2F%2Fwww.gezondheidsuniversiteit.nl%2Fsites%2Fgezondheidsuniversiteit%2Ffiles%2Fposter_avond_2.pdf&amp;psig=AOvVaw1NBcsGGq6odWH-QJ0vK3QC&amp;ust=1553243242219854" TargetMode="External"/><Relationship Id="rId2" Type="http://schemas.openxmlformats.org/officeDocument/2006/relationships/hyperlink" Target="https://www.youtube.com/watch?v=P7ffcF8PEY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216688"/>
          </a:xfrm>
        </p:spPr>
        <p:txBody>
          <a:bodyPr vert="horz" lIns="0" rIns="18288" anchor="t">
            <a:normAutofit/>
          </a:bodyPr>
          <a:lstStyle/>
          <a:p>
            <a:pPr algn="l"/>
            <a:r>
              <a:rPr lang="nl-NL" dirty="0"/>
              <a:t>Zintuigen</a:t>
            </a:r>
          </a:p>
          <a:p>
            <a:pPr algn="l"/>
            <a:endParaRPr lang="nl-NL" dirty="0"/>
          </a:p>
          <a:p>
            <a:pPr algn="l"/>
            <a:r>
              <a:rPr lang="nl-NL"/>
              <a:t>P 3 Les 4</a:t>
            </a:r>
          </a:p>
          <a:p>
            <a:pPr algn="l"/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F7892B7-6F21-4004-BC33-7B9BE08DAA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dirty="0"/>
              <a:t>Gezondheidskunde</a:t>
            </a:r>
          </a:p>
        </p:txBody>
      </p:sp>
    </p:spTree>
    <p:extLst>
      <p:ext uri="{BB962C8B-B14F-4D97-AF65-F5344CB8AC3E}">
        <p14:creationId xmlns:p14="http://schemas.microsoft.com/office/powerpoint/2010/main" val="100282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B9DAC-5710-4C17-9C12-48916E21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75730E-3EC0-4904-BB55-9AA5337EC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4 smaken:</a:t>
            </a:r>
          </a:p>
          <a:p>
            <a:r>
              <a:rPr lang="nl-NL" dirty="0"/>
              <a:t>Zoet</a:t>
            </a:r>
          </a:p>
          <a:p>
            <a:r>
              <a:rPr lang="nl-NL" dirty="0"/>
              <a:t>Zout</a:t>
            </a:r>
          </a:p>
          <a:p>
            <a:r>
              <a:rPr lang="nl-NL" dirty="0"/>
              <a:t>Zuur</a:t>
            </a:r>
          </a:p>
          <a:p>
            <a:r>
              <a:rPr lang="nl-NL" dirty="0"/>
              <a:t>Bitter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Alle andere smaken proef je niet; die ruik je.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28EBA6-C361-4435-A96F-F61548AAC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55" y="2142988"/>
            <a:ext cx="2487666" cy="198705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779350A-B4DF-49E7-B0CF-11B4B5E7C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16" y="3567333"/>
            <a:ext cx="2191056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54A24-7808-4322-BA96-CDE2AE2B5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nl-NL" dirty="0"/>
              <a:t>Het oor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04FFD7-992D-44AC-B250-94343B4E2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Opdracht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Maak een tekening van de binnenkant van het oor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Schrijf er bij hoe de verschillende delen heten (Nederlandse naam)</a:t>
            </a:r>
          </a:p>
          <a:p>
            <a:r>
              <a:rPr lang="nl-NL" dirty="0"/>
              <a:t>Zoek de functie van de verschillende delen er bij op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0649B8-185A-4BD1-95AD-9607439B6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78" y="533400"/>
            <a:ext cx="3119657" cy="20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0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2195B-E560-4F93-B0D0-40D64D9A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oor</a:t>
            </a:r>
          </a:p>
        </p:txBody>
      </p:sp>
      <p:pic>
        <p:nvPicPr>
          <p:cNvPr id="4" name="Afbeelding 4" descr="Afbeeldingsresultaat voor zintuig gehoor">
            <a:extLst>
              <a:ext uri="{FF2B5EF4-FFF2-40B4-BE49-F238E27FC236}">
                <a16:creationId xmlns:a16="http://schemas.microsoft.com/office/drawing/2014/main" id="{71D87237-3FB4-434C-A033-0BAA4D663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510" y="1935163"/>
            <a:ext cx="5926979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oor</a:t>
            </a:r>
            <a:r>
              <a:rPr lang="nl-NL"/>
              <a:t>; gehoororgaan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 sz="2400" dirty="0">
                <a:hlinkClick r:id="rId2"/>
              </a:rPr>
              <a:t>Filmpje over geluid</a:t>
            </a:r>
            <a:endParaRPr lang="nl-NL" sz="2400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>
                <a:hlinkClick r:id="rId3"/>
              </a:rPr>
              <a:t>Filmpje gehoorbeschadiging</a:t>
            </a: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36F204-C85B-477C-AB37-0BA844F83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649809"/>
            <a:ext cx="3754901" cy="27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71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oor; evenwichtsorgaan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 sz="2400" dirty="0">
                <a:hlinkClick r:id="rId2"/>
              </a:rPr>
              <a:t>Filmpje over het evenwichtsorgaan</a:t>
            </a:r>
            <a:endParaRPr lang="nl-NL" sz="2400" dirty="0"/>
          </a:p>
          <a:p>
            <a:pPr>
              <a:buNone/>
            </a:pPr>
            <a:endParaRPr lang="nl-NL" sz="1600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  <a:p>
            <a:pPr>
              <a:buNone/>
            </a:pPr>
            <a:endParaRPr lang="nl-NL" sz="1600" dirty="0"/>
          </a:p>
          <a:p>
            <a:pPr>
              <a:buNone/>
            </a:pPr>
            <a:endParaRPr lang="nl-NL" sz="1600" dirty="0"/>
          </a:p>
        </p:txBody>
      </p:sp>
      <p:pic>
        <p:nvPicPr>
          <p:cNvPr id="2050" name="Picture 2" descr="Afbeeldingsresultaat voor evenwichtsorgaan">
            <a:hlinkClick r:id="rId3"/>
            <a:extLst>
              <a:ext uri="{FF2B5EF4-FFF2-40B4-BE49-F238E27FC236}">
                <a16:creationId xmlns:a16="http://schemas.microsoft.com/office/drawing/2014/main" id="{0F59F789-DE1F-46C9-ABE0-A0AD16644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78" y="2937301"/>
            <a:ext cx="4958202" cy="32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6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981BE-2195-42AD-8D4B-72135586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ED5EC5-D30A-4691-976F-F12FBF81B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Maak individueel de </a:t>
            </a:r>
            <a:r>
              <a:rPr lang="nl-NL"/>
              <a:t>volgende opdrachten: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Werkboek Gehandicaptenzorg, Hoofdstuk 20, </a:t>
            </a:r>
          </a:p>
          <a:p>
            <a:pPr lvl="1"/>
            <a:r>
              <a:rPr lang="nl-NL" dirty="0"/>
              <a:t>Verwerkingsopdracht 1, 2 en 3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F405BCD-6E12-43EC-B732-83E779FA86B8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 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B6696D1-033E-4819-8CCA-F1093C14E470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549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7F9DC-B4F0-4334-9FEA-19AB6B69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Leervraag van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F69E53-6FBF-43B7-9C16-5421F3582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Zijn er cliënten met gehoorproblemen?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969577-CDEB-4A62-ACBB-2AFE8C66A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22" y="4005064"/>
            <a:ext cx="3441556" cy="25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7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 volgende 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46674"/>
          </a:xfrm>
        </p:spPr>
        <p:txBody>
          <a:bodyPr vert="horz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sz="1600" dirty="0"/>
              <a:t> </a:t>
            </a:r>
            <a:r>
              <a:rPr lang="nl-NL" dirty="0"/>
              <a:t>Leren</a:t>
            </a:r>
          </a:p>
          <a:p>
            <a:r>
              <a:rPr lang="nl-NL" dirty="0"/>
              <a:t>Reader Zintuigen, Hoofdstuk 5</a:t>
            </a:r>
          </a:p>
          <a:p>
            <a:r>
              <a:rPr lang="nl-NL" dirty="0"/>
              <a:t>Theorieboek Gehandicaptenzorg, Hoofdstuk 20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Oefenen </a:t>
            </a:r>
          </a:p>
          <a:p>
            <a:pPr lvl="1"/>
            <a:r>
              <a:rPr lang="nl-NL" dirty="0" err="1"/>
              <a:t>Drillster</a:t>
            </a:r>
            <a:r>
              <a:rPr lang="nl-NL" dirty="0"/>
              <a:t> GEW AF P3 Les 4</a:t>
            </a:r>
          </a:p>
          <a:p>
            <a:pPr lvl="1"/>
            <a:r>
              <a:rPr lang="nl-NL" dirty="0"/>
              <a:t>Oefeningen wiki GZ-AF 3 les 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Volgende keer meenemen:</a:t>
            </a:r>
          </a:p>
          <a:p>
            <a:r>
              <a:rPr lang="nl-NL" dirty="0"/>
              <a:t>Reader Zintuigen</a:t>
            </a:r>
          </a:p>
          <a:p>
            <a:r>
              <a:rPr lang="nl-NL" dirty="0"/>
              <a:t>Gehandicaptenzorg (theorie- en werkboek)</a:t>
            </a:r>
          </a:p>
          <a:p>
            <a:pPr lvl="1" indent="-24638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6480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B1592-31A4-4D42-A6D6-16F7CC13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 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2C39E3C-F81C-4FD3-9723-6DFB1B681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7087"/>
            <a:ext cx="7322234" cy="44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00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B1592-31A4-4D42-A6D6-16F7CC13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 2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957C6F3-0D59-4501-A6CE-B6CB6C7A8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7088"/>
            <a:ext cx="6859167" cy="19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0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5A90605-4E1B-4A9D-B093-9D564F3E0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Lesuur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8C5AAF8-53D0-4D8D-8AA7-379774DDD87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767360" y="1842516"/>
            <a:ext cx="4041775" cy="654843"/>
          </a:xfrm>
        </p:spPr>
        <p:txBody>
          <a:bodyPr/>
          <a:lstStyle/>
          <a:p>
            <a:r>
              <a:rPr lang="nl-NL" dirty="0"/>
              <a:t>Tijdsplanning vandaag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/>
        <p:txBody>
          <a:bodyPr vert="horz" anchor="t">
            <a:normAutofit/>
          </a:bodyPr>
          <a:lstStyle/>
          <a:p>
            <a:r>
              <a:rPr lang="nl-NL" dirty="0"/>
              <a:t>Terugblik op vorige les</a:t>
            </a:r>
          </a:p>
          <a:p>
            <a:r>
              <a:rPr lang="nl-NL" dirty="0"/>
              <a:t>Zintuigen</a:t>
            </a:r>
          </a:p>
          <a:p>
            <a:r>
              <a:rPr lang="nl-NL" dirty="0"/>
              <a:t>Het oor</a:t>
            </a:r>
          </a:p>
          <a:p>
            <a:pPr lvl="1"/>
            <a:r>
              <a:rPr lang="nl-NL" dirty="0"/>
              <a:t>Gehoor</a:t>
            </a:r>
          </a:p>
          <a:p>
            <a:pPr lvl="1"/>
            <a:r>
              <a:rPr lang="nl-NL" dirty="0"/>
              <a:t>Evenwicht </a:t>
            </a:r>
          </a:p>
          <a:p>
            <a:r>
              <a:rPr lang="nl-NL" dirty="0"/>
              <a:t>Leervraag voor vandaag</a:t>
            </a:r>
          </a:p>
          <a:p>
            <a:r>
              <a:rPr lang="nl-NL" dirty="0"/>
              <a:t>Voor volgende week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9ECB84E-F19A-4821-BF45-8476F1948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68947" y="2521219"/>
            <a:ext cx="4040188" cy="3516924"/>
          </a:xfrm>
        </p:spPr>
        <p:txBody>
          <a:bodyPr>
            <a:normAutofit/>
          </a:bodyPr>
          <a:lstStyle/>
          <a:p>
            <a:r>
              <a:rPr lang="nl-NL" dirty="0"/>
              <a:t>10.00 – 10.15 	E&amp;D, bijpraten</a:t>
            </a:r>
          </a:p>
          <a:p>
            <a:r>
              <a:rPr lang="nl-NL" dirty="0"/>
              <a:t>10.15 – 11.00	Les en opdracht</a:t>
            </a:r>
          </a:p>
          <a:p>
            <a:r>
              <a:rPr lang="nl-NL" dirty="0"/>
              <a:t>11.00 – 11.10	Pauze</a:t>
            </a:r>
          </a:p>
          <a:p>
            <a:r>
              <a:rPr lang="nl-NL" dirty="0"/>
              <a:t>11.10 – 11.45 	Les en opdracht</a:t>
            </a:r>
          </a:p>
          <a:p>
            <a:r>
              <a:rPr lang="nl-NL" dirty="0"/>
              <a:t>11.45 – 12.00	Pauze </a:t>
            </a:r>
          </a:p>
          <a:p>
            <a:endParaRPr lang="nl-NL" dirty="0"/>
          </a:p>
          <a:p>
            <a:r>
              <a:rPr lang="nl-NL" dirty="0"/>
              <a:t>14.30 – 14.45 	E&amp;D, bijpraten</a:t>
            </a:r>
          </a:p>
          <a:p>
            <a:r>
              <a:rPr lang="nl-NL" dirty="0"/>
              <a:t>14.45 – 15.15 	Reflecteren </a:t>
            </a:r>
          </a:p>
        </p:txBody>
      </p:sp>
    </p:spTree>
    <p:extLst>
      <p:ext uri="{BB962C8B-B14F-4D97-AF65-F5344CB8AC3E}">
        <p14:creationId xmlns:p14="http://schemas.microsoft.com/office/powerpoint/2010/main" val="343377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B1592-31A4-4D42-A6D6-16F7CC13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 3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7426C16-9059-4D9F-B532-E60DAF71D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7088"/>
            <a:ext cx="6973682" cy="17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Terugblik op vorige week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2C7FF16-E159-4D4C-8AAA-D3F26A00B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Prikkelroute </a:t>
            </a:r>
          </a:p>
          <a:p>
            <a:r>
              <a:rPr lang="nl-NL" dirty="0"/>
              <a:t>Bouw zenuwcel</a:t>
            </a:r>
          </a:p>
          <a:p>
            <a:r>
              <a:rPr lang="nl-NL" dirty="0"/>
              <a:t>Willekeurig</a:t>
            </a:r>
          </a:p>
          <a:p>
            <a:r>
              <a:rPr lang="nl-NL" dirty="0"/>
              <a:t>Onwillekeurig zenuwstelsel</a:t>
            </a:r>
          </a:p>
          <a:p>
            <a:pPr lvl="1"/>
            <a:r>
              <a:rPr lang="nl-NL" dirty="0"/>
              <a:t>Sympathisch</a:t>
            </a:r>
          </a:p>
          <a:p>
            <a:pPr lvl="1"/>
            <a:r>
              <a:rPr lang="nl-NL" dirty="0"/>
              <a:t>Parasympatisch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21FEFD7-E731-406C-BAA0-D77112F5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87" y="4130040"/>
            <a:ext cx="2164080" cy="21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6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7FF23-35CD-48FA-8AC6-965CB1C8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Zintuigen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FDA781-5B00-4F03-AAC8-6FDFA4941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 dirty="0"/>
              <a:t>Welke zintuigen ken je?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Voelen</a:t>
            </a:r>
          </a:p>
          <a:p>
            <a:r>
              <a:rPr lang="nl-NL" dirty="0"/>
              <a:t>Ruiken</a:t>
            </a:r>
          </a:p>
          <a:p>
            <a:r>
              <a:rPr lang="nl-NL" dirty="0"/>
              <a:t>Proeven</a:t>
            </a:r>
          </a:p>
          <a:p>
            <a:r>
              <a:rPr lang="nl-NL" dirty="0"/>
              <a:t>Horen</a:t>
            </a:r>
          </a:p>
          <a:p>
            <a:r>
              <a:rPr lang="nl-NL" dirty="0"/>
              <a:t>Zien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6E8849-A535-41F2-A3EA-1D5C2078A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58" y="2700814"/>
            <a:ext cx="4290359" cy="28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4ADA8-B092-45DF-A290-29DAA1DA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zit wat in de hersenen?</a:t>
            </a:r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773E71F3-2239-4B7F-822C-1BD89B2A3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346" y="1935163"/>
            <a:ext cx="4415307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9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2D502-FE25-47B0-9975-748B4666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Zintuigen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132E24-C803-43A3-9ABE-1E3AD708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Kenmerken:</a:t>
            </a:r>
          </a:p>
          <a:p>
            <a:r>
              <a:rPr lang="nl-NL" dirty="0"/>
              <a:t>Aanwezige prikkeldrempel (minimale prikkel om het op te merken)</a:t>
            </a:r>
          </a:p>
          <a:p>
            <a:r>
              <a:rPr lang="nl-NL" dirty="0"/>
              <a:t>Aanwezige onderscheidingsdrempel</a:t>
            </a:r>
          </a:p>
          <a:p>
            <a:r>
              <a:rPr lang="nl-NL" dirty="0"/>
              <a:t>Beperkte gevoeligheid</a:t>
            </a:r>
          </a:p>
          <a:p>
            <a:r>
              <a:rPr lang="nl-NL" dirty="0"/>
              <a:t>Beïnvloeding door psychische factoren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095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3ADFE-F0B1-4206-BAB6-C4BB3DA4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Zintuigen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8A7EE2-17C1-4AB4-ABB6-A25F97156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Ontvangen informatie uit de omgeving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Niet alle informatie wordt opgemerkt = zintuigen worden beperkt gebruikt.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Als een zintuig uitvalt, ontwikkelen in de loop van de tijd de andere zintuigen hun functie, zodat er meer informatie ontvangen kan worden.</a:t>
            </a:r>
          </a:p>
        </p:txBody>
      </p:sp>
    </p:spTree>
    <p:extLst>
      <p:ext uri="{BB962C8B-B14F-4D97-AF65-F5344CB8AC3E}">
        <p14:creationId xmlns:p14="http://schemas.microsoft.com/office/powerpoint/2010/main" val="162447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7DE09-84B2-4C71-A24F-D108CCBA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195406-EAC0-47D8-94C5-DCC4715F4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Soorten gevoelszintuigen:</a:t>
            </a:r>
          </a:p>
          <a:p>
            <a:r>
              <a:rPr lang="nl-NL" dirty="0"/>
              <a:t>Tastzintuig</a:t>
            </a:r>
          </a:p>
          <a:p>
            <a:r>
              <a:rPr lang="nl-NL" dirty="0"/>
              <a:t>Drukzintuig</a:t>
            </a:r>
          </a:p>
          <a:p>
            <a:r>
              <a:rPr lang="nl-NL" dirty="0"/>
              <a:t>Temperatuurzintuig</a:t>
            </a:r>
          </a:p>
          <a:p>
            <a:r>
              <a:rPr lang="nl-NL" dirty="0"/>
              <a:t>Pijnzintuig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83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A996D-8BD6-4B09-AD61-F33F8F73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DA9061-296B-436D-8B6B-7A94726A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Ruiken hangt nauw samen met proeven.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En is gekoppeld met het geheugen.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2167C80-A46E-4E80-93CA-CCA641623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36503"/>
            <a:ext cx="3657600" cy="17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4" ma:contentTypeDescription="Een nieuw document maken." ma:contentTypeScope="" ma:versionID="b8d86254900a858b54199c01f052a001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469f6cfc5da653e39bd30db76dc3184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40692-880F-4CA9-ABCD-5BCA4939C8E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FA49D0-ED57-4363-808E-620B2663B9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351A19-0FB5-4452-ADDD-D930420CC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338</Words>
  <Application>Microsoft Office PowerPoint</Application>
  <PresentationFormat>Diavoorstelling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Calibri</vt:lpstr>
      <vt:lpstr>Constantia</vt:lpstr>
      <vt:lpstr>Wingdings 2</vt:lpstr>
      <vt:lpstr>Stroom</vt:lpstr>
      <vt:lpstr>Gezondheidskunde</vt:lpstr>
      <vt:lpstr>Inhoud</vt:lpstr>
      <vt:lpstr>Terugblik op vorige week</vt:lpstr>
      <vt:lpstr>Zintuigen</vt:lpstr>
      <vt:lpstr>Waar zit wat in de hersenen?</vt:lpstr>
      <vt:lpstr>Zintuigen</vt:lpstr>
      <vt:lpstr>Zintuigen</vt:lpstr>
      <vt:lpstr>Voelen </vt:lpstr>
      <vt:lpstr>Ruiken</vt:lpstr>
      <vt:lpstr>Proeven</vt:lpstr>
      <vt:lpstr>Het oor</vt:lpstr>
      <vt:lpstr>Het oor</vt:lpstr>
      <vt:lpstr>Het oor; gehoororgaan</vt:lpstr>
      <vt:lpstr>Het oor; evenwichtsorgaan</vt:lpstr>
      <vt:lpstr>Opdracht</vt:lpstr>
      <vt:lpstr>Leervraag van vandaag</vt:lpstr>
      <vt:lpstr>Voor volgende week</vt:lpstr>
      <vt:lpstr>Verwerkingsopdracht 1</vt:lpstr>
      <vt:lpstr>Verwerkingsopdracht 2</vt:lpstr>
      <vt:lpstr>Verwerkingsopdracht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Gezondheidskunde</dc:title>
  <dc:creator>Femke van der Wal</dc:creator>
  <cp:lastModifiedBy>Femke van der Wal</cp:lastModifiedBy>
  <cp:revision>14</cp:revision>
  <dcterms:modified xsi:type="dcterms:W3CDTF">2020-10-29T10:23:06Z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  <property fmtid="{D5CDD505-2E9C-101B-9397-08002B2CF9AE}" pid="3" name="AuthorIds_UIVersion_4608">
    <vt:lpwstr>4</vt:lpwstr>
  </property>
  <property fmtid="{D5CDD505-2E9C-101B-9397-08002B2CF9AE}" pid="4" name="Order">
    <vt:r8>10709600</vt:r8>
  </property>
  <property fmtid="{D5CDD505-2E9C-101B-9397-08002B2CF9AE}" pid="5" name="ComplianceAssetId">
    <vt:lpwstr/>
  </property>
  <property fmtid="{D5CDD505-2E9C-101B-9397-08002B2CF9AE}" pid="6" name="_SourceUrl">
    <vt:lpwstr/>
  </property>
  <property fmtid="{D5CDD505-2E9C-101B-9397-08002B2CF9AE}" pid="7" name="_SharedFileIndex">
    <vt:lpwstr/>
  </property>
</Properties>
</file>